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6" r:id="rId12"/>
    <p:sldId id="268" r:id="rId13"/>
    <p:sldId id="264" r:id="rId14"/>
    <p:sldId id="269" r:id="rId15"/>
    <p:sldId id="267" r:id="rId16"/>
    <p:sldId id="270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392C2C-F1D5-424B-AF8A-113E93B5B09D}" v="4" dt="2023-09-05T09:21:02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F1392C2C-F1D5-424B-AF8A-113E93B5B09D}"/>
    <pc:docChg chg="custSel addSld delSld modSld sldOrd">
      <pc:chgData name="Fluitsma, D.W.P.M. (Daniel)" userId="aab17d33-b89b-4526-b7c1-165dab8f619f" providerId="ADAL" clId="{F1392C2C-F1D5-424B-AF8A-113E93B5B09D}" dt="2023-09-15T11:53:24.345" v="5333" actId="20577"/>
      <pc:docMkLst>
        <pc:docMk/>
      </pc:docMkLst>
      <pc:sldChg chg="modSp mod">
        <pc:chgData name="Fluitsma, D.W.P.M. (Daniel)" userId="aab17d33-b89b-4526-b7c1-165dab8f619f" providerId="ADAL" clId="{F1392C2C-F1D5-424B-AF8A-113E93B5B09D}" dt="2023-09-05T09:06:10.600" v="1436" actId="20577"/>
        <pc:sldMkLst>
          <pc:docMk/>
          <pc:sldMk cId="178489457" sldId="256"/>
        </pc:sldMkLst>
        <pc:spChg chg="mod">
          <ac:chgData name="Fluitsma, D.W.P.M. (Daniel)" userId="aab17d33-b89b-4526-b7c1-165dab8f619f" providerId="ADAL" clId="{F1392C2C-F1D5-424B-AF8A-113E93B5B09D}" dt="2023-09-05T09:06:10.600" v="1436" actId="20577"/>
          <ac:spMkLst>
            <pc:docMk/>
            <pc:sldMk cId="178489457" sldId="256"/>
            <ac:spMk id="4" creationId="{5D45FE08-771D-1C39-2E12-C4E58C55976E}"/>
          </ac:spMkLst>
        </pc:spChg>
        <pc:spChg chg="mod">
          <ac:chgData name="Fluitsma, D.W.P.M. (Daniel)" userId="aab17d33-b89b-4526-b7c1-165dab8f619f" providerId="ADAL" clId="{F1392C2C-F1D5-424B-AF8A-113E93B5B09D}" dt="2023-09-05T08:58:59.046" v="439" actId="12"/>
          <ac:spMkLst>
            <pc:docMk/>
            <pc:sldMk cId="178489457" sldId="256"/>
            <ac:spMk id="5" creationId="{464ACC10-4B73-0554-1B60-8EA298301254}"/>
          </ac:spMkLst>
        </pc:spChg>
      </pc:sldChg>
      <pc:sldChg chg="addSp delSp modSp mod setBg">
        <pc:chgData name="Fluitsma, D.W.P.M. (Daniel)" userId="aab17d33-b89b-4526-b7c1-165dab8f619f" providerId="ADAL" clId="{F1392C2C-F1D5-424B-AF8A-113E93B5B09D}" dt="2023-09-05T08:57:08.210" v="189" actId="20577"/>
        <pc:sldMkLst>
          <pc:docMk/>
          <pc:sldMk cId="1824005352" sldId="257"/>
        </pc:sldMkLst>
        <pc:spChg chg="mod">
          <ac:chgData name="Fluitsma, D.W.P.M. (Daniel)" userId="aab17d33-b89b-4526-b7c1-165dab8f619f" providerId="ADAL" clId="{F1392C2C-F1D5-424B-AF8A-113E93B5B09D}" dt="2023-09-05T08:57:08.210" v="189" actId="20577"/>
          <ac:spMkLst>
            <pc:docMk/>
            <pc:sldMk cId="1824005352" sldId="257"/>
            <ac:spMk id="2" creationId="{BF105DC7-C6CF-2E3D-C6C6-AC79E3673945}"/>
          </ac:spMkLst>
        </pc:spChg>
        <pc:spChg chg="del">
          <ac:chgData name="Fluitsma, D.W.P.M. (Daniel)" userId="aab17d33-b89b-4526-b7c1-165dab8f619f" providerId="ADAL" clId="{F1392C2C-F1D5-424B-AF8A-113E93B5B09D}" dt="2023-09-05T08:56:28.746" v="162" actId="22"/>
          <ac:spMkLst>
            <pc:docMk/>
            <pc:sldMk cId="1824005352" sldId="257"/>
            <ac:spMk id="3" creationId="{6591027E-F5F3-D34B-F76C-F6FE755F5CAF}"/>
          </ac:spMkLst>
        </pc:spChg>
        <pc:spChg chg="add mod">
          <ac:chgData name="Fluitsma, D.W.P.M. (Daniel)" userId="aab17d33-b89b-4526-b7c1-165dab8f619f" providerId="ADAL" clId="{F1392C2C-F1D5-424B-AF8A-113E93B5B09D}" dt="2023-09-05T08:56:57.012" v="165"/>
          <ac:spMkLst>
            <pc:docMk/>
            <pc:sldMk cId="1824005352" sldId="257"/>
            <ac:spMk id="9" creationId="{BD62BA19-8BD9-EEC6-4531-A26251F14719}"/>
          </ac:spMkLst>
        </pc:spChg>
        <pc:spChg chg="add">
          <ac:chgData name="Fluitsma, D.W.P.M. (Daniel)" userId="aab17d33-b89b-4526-b7c1-165dab8f619f" providerId="ADAL" clId="{F1392C2C-F1D5-424B-AF8A-113E93B5B09D}" dt="2023-09-05T08:56:44.517" v="163" actId="26606"/>
          <ac:spMkLst>
            <pc:docMk/>
            <pc:sldMk cId="1824005352" sldId="257"/>
            <ac:spMk id="12" creationId="{2C61293E-6EBE-43EF-A52C-9BEBFD7679D4}"/>
          </ac:spMkLst>
        </pc:spChg>
        <pc:spChg chg="add">
          <ac:chgData name="Fluitsma, D.W.P.M. (Daniel)" userId="aab17d33-b89b-4526-b7c1-165dab8f619f" providerId="ADAL" clId="{F1392C2C-F1D5-424B-AF8A-113E93B5B09D}" dt="2023-09-05T08:56:44.517" v="163" actId="26606"/>
          <ac:spMkLst>
            <pc:docMk/>
            <pc:sldMk cId="1824005352" sldId="257"/>
            <ac:spMk id="14" creationId="{21540236-BFD5-4A9D-8840-4703E7F76825}"/>
          </ac:spMkLst>
        </pc:spChg>
        <pc:picChg chg="add mod ord">
          <ac:chgData name="Fluitsma, D.W.P.M. (Daniel)" userId="aab17d33-b89b-4526-b7c1-165dab8f619f" providerId="ADAL" clId="{F1392C2C-F1D5-424B-AF8A-113E93B5B09D}" dt="2023-09-05T08:56:44.517" v="163" actId="26606"/>
          <ac:picMkLst>
            <pc:docMk/>
            <pc:sldMk cId="1824005352" sldId="257"/>
            <ac:picMk id="5" creationId="{E525F702-CD53-458D-5418-38C3C80D0179}"/>
          </ac:picMkLst>
        </pc:picChg>
      </pc:sldChg>
      <pc:sldChg chg="modSp mod">
        <pc:chgData name="Fluitsma, D.W.P.M. (Daniel)" userId="aab17d33-b89b-4526-b7c1-165dab8f619f" providerId="ADAL" clId="{F1392C2C-F1D5-424B-AF8A-113E93B5B09D}" dt="2023-09-05T09:01:48.898" v="915" actId="20577"/>
        <pc:sldMkLst>
          <pc:docMk/>
          <pc:sldMk cId="3158154104" sldId="258"/>
        </pc:sldMkLst>
        <pc:spChg chg="mod">
          <ac:chgData name="Fluitsma, D.W.P.M. (Daniel)" userId="aab17d33-b89b-4526-b7c1-165dab8f619f" providerId="ADAL" clId="{F1392C2C-F1D5-424B-AF8A-113E93B5B09D}" dt="2023-09-05T08:58:47.760" v="419" actId="20577"/>
          <ac:spMkLst>
            <pc:docMk/>
            <pc:sldMk cId="3158154104" sldId="258"/>
            <ac:spMk id="2" creationId="{DEA3EE7A-95F6-85C8-124C-E16B33C3A8E2}"/>
          </ac:spMkLst>
        </pc:spChg>
        <pc:spChg chg="mod">
          <ac:chgData name="Fluitsma, D.W.P.M. (Daniel)" userId="aab17d33-b89b-4526-b7c1-165dab8f619f" providerId="ADAL" clId="{F1392C2C-F1D5-424B-AF8A-113E93B5B09D}" dt="2023-09-05T09:01:48.898" v="915" actId="20577"/>
          <ac:spMkLst>
            <pc:docMk/>
            <pc:sldMk cId="3158154104" sldId="258"/>
            <ac:spMk id="3" creationId="{28B5B7C8-A003-063E-78EE-4A15765081BC}"/>
          </ac:spMkLst>
        </pc:spChg>
      </pc:sldChg>
      <pc:sldChg chg="modSp mod">
        <pc:chgData name="Fluitsma, D.W.P.M. (Daniel)" userId="aab17d33-b89b-4526-b7c1-165dab8f619f" providerId="ADAL" clId="{F1392C2C-F1D5-424B-AF8A-113E93B5B09D}" dt="2023-09-05T09:03:35.509" v="1206" actId="20577"/>
        <pc:sldMkLst>
          <pc:docMk/>
          <pc:sldMk cId="2506901445" sldId="259"/>
        </pc:sldMkLst>
        <pc:spChg chg="mod">
          <ac:chgData name="Fluitsma, D.W.P.M. (Daniel)" userId="aab17d33-b89b-4526-b7c1-165dab8f619f" providerId="ADAL" clId="{F1392C2C-F1D5-424B-AF8A-113E93B5B09D}" dt="2023-09-05T09:02:08.686" v="973" actId="20577"/>
          <ac:spMkLst>
            <pc:docMk/>
            <pc:sldMk cId="2506901445" sldId="259"/>
            <ac:spMk id="2" creationId="{00EF4FBF-3E0E-4019-7D7D-944AD283DDFA}"/>
          </ac:spMkLst>
        </pc:spChg>
        <pc:spChg chg="mod">
          <ac:chgData name="Fluitsma, D.W.P.M. (Daniel)" userId="aab17d33-b89b-4526-b7c1-165dab8f619f" providerId="ADAL" clId="{F1392C2C-F1D5-424B-AF8A-113E93B5B09D}" dt="2023-09-05T09:03:35.509" v="1206" actId="20577"/>
          <ac:spMkLst>
            <pc:docMk/>
            <pc:sldMk cId="2506901445" sldId="259"/>
            <ac:spMk id="3" creationId="{373E00CB-2E5B-9344-A08E-DA7E9A65C9DC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23:35.053" v="3792" actId="14100"/>
        <pc:sldMkLst>
          <pc:docMk/>
          <pc:sldMk cId="3788460810" sldId="260"/>
        </pc:sldMkLst>
        <pc:spChg chg="mod">
          <ac:chgData name="Fluitsma, D.W.P.M. (Daniel)" userId="aab17d33-b89b-4526-b7c1-165dab8f619f" providerId="ADAL" clId="{F1392C2C-F1D5-424B-AF8A-113E93B5B09D}" dt="2023-09-05T09:03:56.026" v="1247" actId="20577"/>
          <ac:spMkLst>
            <pc:docMk/>
            <pc:sldMk cId="3788460810" sldId="260"/>
            <ac:spMk id="2" creationId="{1F494CE6-F903-2BC9-1133-F5C978B8E513}"/>
          </ac:spMkLst>
        </pc:spChg>
        <pc:spChg chg="mod">
          <ac:chgData name="Fluitsma, D.W.P.M. (Daniel)" userId="aab17d33-b89b-4526-b7c1-165dab8f619f" providerId="ADAL" clId="{F1392C2C-F1D5-424B-AF8A-113E93B5B09D}" dt="2023-09-05T09:23:35.053" v="3792" actId="14100"/>
          <ac:spMkLst>
            <pc:docMk/>
            <pc:sldMk cId="3788460810" sldId="260"/>
            <ac:spMk id="3" creationId="{D17FD521-1E0F-5B51-6D84-88DB502365BE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08:16.228" v="1721" actId="20577"/>
        <pc:sldMkLst>
          <pc:docMk/>
          <pc:sldMk cId="1850890132" sldId="261"/>
        </pc:sldMkLst>
        <pc:spChg chg="mod">
          <ac:chgData name="Fluitsma, D.W.P.M. (Daniel)" userId="aab17d33-b89b-4526-b7c1-165dab8f619f" providerId="ADAL" clId="{F1392C2C-F1D5-424B-AF8A-113E93B5B09D}" dt="2023-09-05T09:06:38.023" v="1455" actId="20577"/>
          <ac:spMkLst>
            <pc:docMk/>
            <pc:sldMk cId="1850890132" sldId="261"/>
            <ac:spMk id="2" creationId="{A0373B1F-51DF-07D2-788A-020F19238977}"/>
          </ac:spMkLst>
        </pc:spChg>
        <pc:spChg chg="mod">
          <ac:chgData name="Fluitsma, D.W.P.M. (Daniel)" userId="aab17d33-b89b-4526-b7c1-165dab8f619f" providerId="ADAL" clId="{F1392C2C-F1D5-424B-AF8A-113E93B5B09D}" dt="2023-09-05T09:08:16.228" v="1721" actId="20577"/>
          <ac:spMkLst>
            <pc:docMk/>
            <pc:sldMk cId="1850890132" sldId="261"/>
            <ac:spMk id="3" creationId="{F3FBD369-107E-AFF0-ECEE-FBA2297E34A0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15T06:36:21.973" v="4853" actId="20577"/>
        <pc:sldMkLst>
          <pc:docMk/>
          <pc:sldMk cId="567108007" sldId="262"/>
        </pc:sldMkLst>
        <pc:spChg chg="mod">
          <ac:chgData name="Fluitsma, D.W.P.M. (Daniel)" userId="aab17d33-b89b-4526-b7c1-165dab8f619f" providerId="ADAL" clId="{F1392C2C-F1D5-424B-AF8A-113E93B5B09D}" dt="2023-09-05T09:08:29.688" v="1751" actId="20577"/>
          <ac:spMkLst>
            <pc:docMk/>
            <pc:sldMk cId="567108007" sldId="262"/>
            <ac:spMk id="2" creationId="{D55D779B-C0ED-E418-4CCE-B3B87B184BF8}"/>
          </ac:spMkLst>
        </pc:spChg>
        <pc:spChg chg="mod">
          <ac:chgData name="Fluitsma, D.W.P.M. (Daniel)" userId="aab17d33-b89b-4526-b7c1-165dab8f619f" providerId="ADAL" clId="{F1392C2C-F1D5-424B-AF8A-113E93B5B09D}" dt="2023-09-15T06:36:21.973" v="4853" actId="20577"/>
          <ac:spMkLst>
            <pc:docMk/>
            <pc:sldMk cId="567108007" sldId="262"/>
            <ac:spMk id="3" creationId="{DADF904B-8E74-8015-58D5-5232E3F9ED7D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15T11:52:28.777" v="5332" actId="27636"/>
        <pc:sldMkLst>
          <pc:docMk/>
          <pc:sldMk cId="3320142469" sldId="263"/>
        </pc:sldMkLst>
        <pc:spChg chg="mod">
          <ac:chgData name="Fluitsma, D.W.P.M. (Daniel)" userId="aab17d33-b89b-4526-b7c1-165dab8f619f" providerId="ADAL" clId="{F1392C2C-F1D5-424B-AF8A-113E93B5B09D}" dt="2023-09-15T06:33:43.772" v="4562" actId="20577"/>
          <ac:spMkLst>
            <pc:docMk/>
            <pc:sldMk cId="3320142469" sldId="263"/>
            <ac:spMk id="2" creationId="{693A1666-960D-AAD7-2D35-BD8C315D95C9}"/>
          </ac:spMkLst>
        </pc:spChg>
        <pc:spChg chg="mod">
          <ac:chgData name="Fluitsma, D.W.P.M. (Daniel)" userId="aab17d33-b89b-4526-b7c1-165dab8f619f" providerId="ADAL" clId="{F1392C2C-F1D5-424B-AF8A-113E93B5B09D}" dt="2023-09-15T11:52:28.777" v="5332" actId="27636"/>
          <ac:spMkLst>
            <pc:docMk/>
            <pc:sldMk cId="3320142469" sldId="263"/>
            <ac:spMk id="3" creationId="{CB948459-86EA-609D-5FC6-334505796C0D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16:07.553" v="2729" actId="20577"/>
        <pc:sldMkLst>
          <pc:docMk/>
          <pc:sldMk cId="1169994639" sldId="264"/>
        </pc:sldMkLst>
        <pc:spChg chg="mod">
          <ac:chgData name="Fluitsma, D.W.P.M. (Daniel)" userId="aab17d33-b89b-4526-b7c1-165dab8f619f" providerId="ADAL" clId="{F1392C2C-F1D5-424B-AF8A-113E93B5B09D}" dt="2023-09-05T09:10:17.838" v="2036" actId="20577"/>
          <ac:spMkLst>
            <pc:docMk/>
            <pc:sldMk cId="1169994639" sldId="264"/>
            <ac:spMk id="2" creationId="{522681E3-74EB-1601-75B5-D6FF4609C222}"/>
          </ac:spMkLst>
        </pc:spChg>
        <pc:spChg chg="mod">
          <ac:chgData name="Fluitsma, D.W.P.M. (Daniel)" userId="aab17d33-b89b-4526-b7c1-165dab8f619f" providerId="ADAL" clId="{F1392C2C-F1D5-424B-AF8A-113E93B5B09D}" dt="2023-09-05T09:16:07.553" v="2729" actId="20577"/>
          <ac:spMkLst>
            <pc:docMk/>
            <pc:sldMk cId="1169994639" sldId="264"/>
            <ac:spMk id="3" creationId="{EA0CA23F-FF97-0C4B-B1A5-AAD33AE81458}"/>
          </ac:spMkLst>
        </pc:spChg>
      </pc:sldChg>
      <pc:sldChg chg="new del">
        <pc:chgData name="Fluitsma, D.W.P.M. (Daniel)" userId="aab17d33-b89b-4526-b7c1-165dab8f619f" providerId="ADAL" clId="{F1392C2C-F1D5-424B-AF8A-113E93B5B09D}" dt="2023-09-05T09:22:58.021" v="3790" actId="2696"/>
        <pc:sldMkLst>
          <pc:docMk/>
          <pc:sldMk cId="2412352699" sldId="265"/>
        </pc:sldMkLst>
      </pc:sldChg>
      <pc:sldChg chg="modSp new mod ord">
        <pc:chgData name="Fluitsma, D.W.P.M. (Daniel)" userId="aab17d33-b89b-4526-b7c1-165dab8f619f" providerId="ADAL" clId="{F1392C2C-F1D5-424B-AF8A-113E93B5B09D}" dt="2023-09-15T11:53:24.345" v="5333" actId="20577"/>
        <pc:sldMkLst>
          <pc:docMk/>
          <pc:sldMk cId="3069605433" sldId="266"/>
        </pc:sldMkLst>
        <pc:spChg chg="mod">
          <ac:chgData name="Fluitsma, D.W.P.M. (Daniel)" userId="aab17d33-b89b-4526-b7c1-165dab8f619f" providerId="ADAL" clId="{F1392C2C-F1D5-424B-AF8A-113E93B5B09D}" dt="2023-09-05T09:08:48.237" v="1796" actId="20577"/>
          <ac:spMkLst>
            <pc:docMk/>
            <pc:sldMk cId="3069605433" sldId="266"/>
            <ac:spMk id="2" creationId="{973BB295-7A30-2DA8-34A6-A76A29B40E74}"/>
          </ac:spMkLst>
        </pc:spChg>
        <pc:spChg chg="mod">
          <ac:chgData name="Fluitsma, D.W.P.M. (Daniel)" userId="aab17d33-b89b-4526-b7c1-165dab8f619f" providerId="ADAL" clId="{F1392C2C-F1D5-424B-AF8A-113E93B5B09D}" dt="2023-09-15T11:53:24.345" v="5333" actId="20577"/>
          <ac:spMkLst>
            <pc:docMk/>
            <pc:sldMk cId="3069605433" sldId="266"/>
            <ac:spMk id="3" creationId="{D4FF2A48-57A0-7A1D-19C5-77A3169A439E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18:48.999" v="3174" actId="20577"/>
        <pc:sldMkLst>
          <pc:docMk/>
          <pc:sldMk cId="3202560993" sldId="267"/>
        </pc:sldMkLst>
        <pc:spChg chg="mod">
          <ac:chgData name="Fluitsma, D.W.P.M. (Daniel)" userId="aab17d33-b89b-4526-b7c1-165dab8f619f" providerId="ADAL" clId="{F1392C2C-F1D5-424B-AF8A-113E93B5B09D}" dt="2023-09-05T09:16:36.592" v="2773" actId="20577"/>
          <ac:spMkLst>
            <pc:docMk/>
            <pc:sldMk cId="3202560993" sldId="267"/>
            <ac:spMk id="2" creationId="{ED0A6571-79C5-CFA9-0ED6-090050EF9442}"/>
          </ac:spMkLst>
        </pc:spChg>
        <pc:spChg chg="mod">
          <ac:chgData name="Fluitsma, D.W.P.M. (Daniel)" userId="aab17d33-b89b-4526-b7c1-165dab8f619f" providerId="ADAL" clId="{F1392C2C-F1D5-424B-AF8A-113E93B5B09D}" dt="2023-09-05T09:18:48.999" v="3174" actId="20577"/>
          <ac:spMkLst>
            <pc:docMk/>
            <pc:sldMk cId="3202560993" sldId="267"/>
            <ac:spMk id="3" creationId="{264D65B1-1BC5-799D-D1E7-B6CFC6E9E6DA}"/>
          </ac:spMkLst>
        </pc:spChg>
      </pc:sldChg>
      <pc:sldChg chg="modSp new mod ord">
        <pc:chgData name="Fluitsma, D.W.P.M. (Daniel)" userId="aab17d33-b89b-4526-b7c1-165dab8f619f" providerId="ADAL" clId="{F1392C2C-F1D5-424B-AF8A-113E93B5B09D}" dt="2023-09-05T09:10:11.301" v="2017"/>
        <pc:sldMkLst>
          <pc:docMk/>
          <pc:sldMk cId="1244403489" sldId="268"/>
        </pc:sldMkLst>
        <pc:spChg chg="mod">
          <ac:chgData name="Fluitsma, D.W.P.M. (Daniel)" userId="aab17d33-b89b-4526-b7c1-165dab8f619f" providerId="ADAL" clId="{F1392C2C-F1D5-424B-AF8A-113E93B5B09D}" dt="2023-09-05T09:09:00.218" v="1818" actId="20577"/>
          <ac:spMkLst>
            <pc:docMk/>
            <pc:sldMk cId="1244403489" sldId="268"/>
            <ac:spMk id="2" creationId="{0BCC43D4-744E-E9F2-B64D-1197F35FA909}"/>
          </ac:spMkLst>
        </pc:spChg>
        <pc:spChg chg="mod">
          <ac:chgData name="Fluitsma, D.W.P.M. (Daniel)" userId="aab17d33-b89b-4526-b7c1-165dab8f619f" providerId="ADAL" clId="{F1392C2C-F1D5-424B-AF8A-113E93B5B09D}" dt="2023-09-05T09:10:00.537" v="2015" actId="20577"/>
          <ac:spMkLst>
            <pc:docMk/>
            <pc:sldMk cId="1244403489" sldId="268"/>
            <ac:spMk id="3" creationId="{9D37DC60-D6EB-E7D5-3C81-B340DAF684D1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14:50.968" v="2629" actId="20577"/>
        <pc:sldMkLst>
          <pc:docMk/>
          <pc:sldMk cId="1921727619" sldId="269"/>
        </pc:sldMkLst>
        <pc:spChg chg="mod">
          <ac:chgData name="Fluitsma, D.W.P.M. (Daniel)" userId="aab17d33-b89b-4526-b7c1-165dab8f619f" providerId="ADAL" clId="{F1392C2C-F1D5-424B-AF8A-113E93B5B09D}" dt="2023-09-05T09:13:12.781" v="2341" actId="20577"/>
          <ac:spMkLst>
            <pc:docMk/>
            <pc:sldMk cId="1921727619" sldId="269"/>
            <ac:spMk id="2" creationId="{FBD5AD8E-4DF3-12AA-D1B5-3CC6AFD9D2AE}"/>
          </ac:spMkLst>
        </pc:spChg>
        <pc:spChg chg="mod">
          <ac:chgData name="Fluitsma, D.W.P.M. (Daniel)" userId="aab17d33-b89b-4526-b7c1-165dab8f619f" providerId="ADAL" clId="{F1392C2C-F1D5-424B-AF8A-113E93B5B09D}" dt="2023-09-05T09:14:50.968" v="2629" actId="20577"/>
          <ac:spMkLst>
            <pc:docMk/>
            <pc:sldMk cId="1921727619" sldId="269"/>
            <ac:spMk id="3" creationId="{AA931B22-3C0F-525E-3DBA-DBC011B61379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22:53.004" v="3789" actId="20577"/>
        <pc:sldMkLst>
          <pc:docMk/>
          <pc:sldMk cId="2470919039" sldId="270"/>
        </pc:sldMkLst>
        <pc:spChg chg="mod">
          <ac:chgData name="Fluitsma, D.W.P.M. (Daniel)" userId="aab17d33-b89b-4526-b7c1-165dab8f619f" providerId="ADAL" clId="{F1392C2C-F1D5-424B-AF8A-113E93B5B09D}" dt="2023-09-05T09:19:05.528" v="3204" actId="5793"/>
          <ac:spMkLst>
            <pc:docMk/>
            <pc:sldMk cId="2470919039" sldId="270"/>
            <ac:spMk id="2" creationId="{D77A81AF-6C72-4622-7B95-56494F66A650}"/>
          </ac:spMkLst>
        </pc:spChg>
        <pc:spChg chg="mod">
          <ac:chgData name="Fluitsma, D.W.P.M. (Daniel)" userId="aab17d33-b89b-4526-b7c1-165dab8f619f" providerId="ADAL" clId="{F1392C2C-F1D5-424B-AF8A-113E93B5B09D}" dt="2023-09-05T09:22:53.004" v="3789" actId="20577"/>
          <ac:spMkLst>
            <pc:docMk/>
            <pc:sldMk cId="2470919039" sldId="270"/>
            <ac:spMk id="3" creationId="{B374F8A9-D9E6-2B0B-C460-8F08F182BC32}"/>
          </ac:spMkLst>
        </pc:spChg>
      </pc:sldChg>
      <pc:sldChg chg="new del">
        <pc:chgData name="Fluitsma, D.W.P.M. (Daniel)" userId="aab17d33-b89b-4526-b7c1-165dab8f619f" providerId="ADAL" clId="{F1392C2C-F1D5-424B-AF8A-113E93B5B09D}" dt="2023-09-05T09:23:06.734" v="3791" actId="2696"/>
        <pc:sldMkLst>
          <pc:docMk/>
          <pc:sldMk cId="2331562664" sldId="271"/>
        </pc:sldMkLst>
      </pc:sldChg>
      <pc:sldChg chg="modSp new mod">
        <pc:chgData name="Fluitsma, D.W.P.M. (Daniel)" userId="aab17d33-b89b-4526-b7c1-165dab8f619f" providerId="ADAL" clId="{F1392C2C-F1D5-424B-AF8A-113E93B5B09D}" dt="2023-09-05T09:32:36.353" v="4560" actId="20577"/>
        <pc:sldMkLst>
          <pc:docMk/>
          <pc:sldMk cId="4003383420" sldId="271"/>
        </pc:sldMkLst>
        <pc:spChg chg="mod">
          <ac:chgData name="Fluitsma, D.W.P.M. (Daniel)" userId="aab17d33-b89b-4526-b7c1-165dab8f619f" providerId="ADAL" clId="{F1392C2C-F1D5-424B-AF8A-113E93B5B09D}" dt="2023-09-05T09:29:59.587" v="4326" actId="20577"/>
          <ac:spMkLst>
            <pc:docMk/>
            <pc:sldMk cId="4003383420" sldId="271"/>
            <ac:spMk id="2" creationId="{8162AC3F-F4A8-58C7-6155-F192340D7DDC}"/>
          </ac:spMkLst>
        </pc:spChg>
        <pc:spChg chg="mod">
          <ac:chgData name="Fluitsma, D.W.P.M. (Daniel)" userId="aab17d33-b89b-4526-b7c1-165dab8f619f" providerId="ADAL" clId="{F1392C2C-F1D5-424B-AF8A-113E93B5B09D}" dt="2023-09-05T09:32:36.353" v="4560" actId="20577"/>
          <ac:spMkLst>
            <pc:docMk/>
            <pc:sldMk cId="4003383420" sldId="271"/>
            <ac:spMk id="3" creationId="{EC3EF77D-22BD-C50A-9C86-4BCAEEF2253D}"/>
          </ac:spMkLst>
        </pc:spChg>
      </pc:sldChg>
      <pc:sldChg chg="modSp new mod">
        <pc:chgData name="Fluitsma, D.W.P.M. (Daniel)" userId="aab17d33-b89b-4526-b7c1-165dab8f619f" providerId="ADAL" clId="{F1392C2C-F1D5-424B-AF8A-113E93B5B09D}" dt="2023-09-05T09:31:50.592" v="4483" actId="14100"/>
        <pc:sldMkLst>
          <pc:docMk/>
          <pc:sldMk cId="3254015207" sldId="272"/>
        </pc:sldMkLst>
        <pc:spChg chg="mod">
          <ac:chgData name="Fluitsma, D.W.P.M. (Daniel)" userId="aab17d33-b89b-4526-b7c1-165dab8f619f" providerId="ADAL" clId="{F1392C2C-F1D5-424B-AF8A-113E93B5B09D}" dt="2023-09-05T09:25:54.111" v="3829" actId="20577"/>
          <ac:spMkLst>
            <pc:docMk/>
            <pc:sldMk cId="3254015207" sldId="272"/>
            <ac:spMk id="2" creationId="{87A27573-E517-8B63-955E-716DB67C1FAF}"/>
          </ac:spMkLst>
        </pc:spChg>
        <pc:spChg chg="mod">
          <ac:chgData name="Fluitsma, D.W.P.M. (Daniel)" userId="aab17d33-b89b-4526-b7c1-165dab8f619f" providerId="ADAL" clId="{F1392C2C-F1D5-424B-AF8A-113E93B5B09D}" dt="2023-09-05T09:31:50.592" v="4483" actId="14100"/>
          <ac:spMkLst>
            <pc:docMk/>
            <pc:sldMk cId="3254015207" sldId="272"/>
            <ac:spMk id="3" creationId="{9A15B6DF-A4A1-032B-D860-CE8AEE36F9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07C0D-4E61-0988-DB22-939A4D5BB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560C966-CD7E-2C2D-B776-9B947A370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1F996F-156B-B84A-B42D-1DFF4C7F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808CFA-1E01-BB18-2E6D-CD667338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C1D5FA-1C63-C589-F5A6-5C264B51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03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F00258-63EC-92D1-A084-5E0CD5B6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191200-D146-3072-1811-329172D1A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267ECD-7EF4-E33E-5BD1-163C4DF79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271A58-49AF-47F2-1F26-EA9AD788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1DEFB3-D2E6-9E3D-04D4-B512AF32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49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45B706-0ACA-FA91-ADDD-733071F8AD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7EBDADC-44D0-A6D2-0604-83B8E3ED4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CA2F31-CDA9-0F5D-B3FD-D80085EF7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9A8C0C-3ACE-8FCD-7B65-D9A3C56BE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43C6B1-01C0-D11B-0A2A-07643753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133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ECA01-68B7-A5E9-D9DA-093F6886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1E9F5B-7390-BFCB-C8FE-0F4BE9A7E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7A5731-87B1-8174-B22A-800B56FFC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27DD22-7C34-78CC-931A-9556A63C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CC5043-C72B-D3ED-10C6-1C2A3560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99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86DB3-1D54-E5D6-F54D-967F2572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C585A0-F7C6-887D-2E7F-76893C778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A12813-4909-8996-628E-8FA1EE8C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FE5C31-A459-316E-4C75-A850980D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1778D6-8FB8-92D3-AC54-A0FAB75C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40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276B6-C740-A66C-705F-EBB364C2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8E2BF8-87FC-629C-C8FD-3D65CC593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BB12276-87B5-3500-99F6-8B3D32EA9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DF26D6C-CDB0-B90C-38D2-D7BBEEAE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C10D39-3B13-638C-FFDF-6D3F99195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329A30-83EC-14DB-8095-E915646F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17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A0B11-953E-EAF3-B0F9-D6F399E4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A49956-E702-AEB8-D172-66FA2E1E3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1CEF71-3974-5247-4AE5-84FDED448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0499FA1-C87B-7FAC-D1FA-1A9F38B46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F9A9F6-7183-A558-8B89-6E0552DF6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E19080E-6643-10FF-B5E6-67C380907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BDACF39-5C77-6235-44DD-DDE126847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604F5C6-DDC3-CA13-23ED-C7430ABCD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80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88E13C-089A-31E8-3B01-6B71F9D4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06AF7F8-5F87-DE34-9ED8-AE838766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06A904-28A0-7DE7-584C-43309A9A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0681E64-E41A-8D4B-1BF6-02D5B716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64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FB4C4EE-61FE-EA35-DEF7-68E0982E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341CDB1-171F-8548-8C42-E2154EA9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6B0A27B-9BF2-F904-092D-876468DC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43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1F577-7625-8327-76BD-D207C5A09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D79B4A-F056-4233-03CE-E06AC017D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4D8B7B1-3ACD-9EBB-FEFA-5C0062269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BF9A15-F319-9839-42C3-B919745B3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1657B1-174D-1559-D797-60A578C3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9854998-E70F-B6FD-B5FE-57130D4B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627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D3725-DCE9-E97A-4CAF-053C135F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FEB7C8A-6149-1BE4-7793-806FDFC94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C1EA5CD-786E-BF45-3097-C8C2221CB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70C689-F85E-417E-8E5C-AC7B7679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0D8695-A410-5F19-D83D-95787B20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83F97D-66B0-D615-2CC9-69408EFB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28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95EEB5F-3C6E-308B-3CA5-986040AE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6DB780-14B8-2848-5AE0-CA84ECE79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2062BB-E49E-7EF4-CAB1-B88649001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0C91C-BB07-443E-8FDD-81852DC9BC0F}" type="datetimeFigureOut">
              <a:rPr lang="nl-NL" smtClean="0"/>
              <a:t>15-9-2023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4FE70D-6CC2-F581-C150-1E87AC5ED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539766-6CA7-427C-DD94-CEA305868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AFBDA-D6F2-4368-A7D1-74051D130E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30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105DC7-C6CF-2E3D-C6C6-AC79E3673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 dirty="0" err="1"/>
              <a:t>Maatschappijkunde</a:t>
            </a:r>
            <a:r>
              <a:rPr lang="en-US" sz="5400" dirty="0"/>
              <a:t> </a:t>
            </a:r>
            <a:r>
              <a:rPr lang="en-US" sz="5400" dirty="0" err="1"/>
              <a:t>mavo</a:t>
            </a:r>
            <a:r>
              <a:rPr lang="en-US" sz="5400" dirty="0"/>
              <a:t> 3</a:t>
            </a:r>
            <a:endParaRPr lang="nl-NL" sz="54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525F702-CD53-458D-5418-38C3C80D01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604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D62BA19-8BD9-EEC6-4531-A26251F14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en-US" sz="2400" dirty="0"/>
              <a:t>1 </a:t>
            </a:r>
            <a:r>
              <a:rPr lang="en-US" sz="2400" dirty="0" err="1"/>
              <a:t>Cultuur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identiteit</a:t>
            </a:r>
            <a:endParaRPr lang="en-US" sz="2400" dirty="0"/>
          </a:p>
          <a:p>
            <a:r>
              <a:rPr lang="en-US" sz="2400" dirty="0"/>
              <a:t>2 De </a:t>
            </a:r>
            <a:r>
              <a:rPr lang="en-US" sz="2400" dirty="0" err="1"/>
              <a:t>pluriforme</a:t>
            </a:r>
            <a:r>
              <a:rPr lang="en-US" sz="2400" dirty="0"/>
              <a:t> </a:t>
            </a:r>
            <a:r>
              <a:rPr lang="en-US" sz="2400" dirty="0" err="1"/>
              <a:t>samenleving</a:t>
            </a:r>
            <a:endParaRPr lang="en-US" sz="2400" dirty="0"/>
          </a:p>
          <a:p>
            <a:r>
              <a:rPr lang="en-US" sz="2400" dirty="0"/>
              <a:t>3 </a:t>
            </a:r>
            <a:r>
              <a:rPr lang="en-US" sz="2400" dirty="0" err="1"/>
              <a:t>Migratie</a:t>
            </a:r>
            <a:r>
              <a:rPr lang="en-US" sz="2400" dirty="0"/>
              <a:t> </a:t>
            </a:r>
            <a:r>
              <a:rPr lang="en-US" sz="2400" dirty="0" err="1"/>
              <a:t>naar</a:t>
            </a:r>
            <a:r>
              <a:rPr lang="en-US" sz="2400" dirty="0"/>
              <a:t> Nederland</a:t>
            </a:r>
          </a:p>
          <a:p>
            <a:r>
              <a:rPr lang="en-US" sz="2400" dirty="0"/>
              <a:t>4 </a:t>
            </a:r>
            <a:r>
              <a:rPr lang="en-US" sz="2400" dirty="0" err="1"/>
              <a:t>Samenleven</a:t>
            </a:r>
            <a:endParaRPr lang="en-US" sz="2400" dirty="0"/>
          </a:p>
          <a:p>
            <a:r>
              <a:rPr lang="en-US" sz="2400" dirty="0"/>
              <a:t>5 </a:t>
            </a:r>
            <a:r>
              <a:rPr lang="en-US" sz="2400" dirty="0" err="1"/>
              <a:t>Integratie</a:t>
            </a:r>
            <a:r>
              <a:rPr lang="en-US" sz="2400" dirty="0"/>
              <a:t> </a:t>
            </a:r>
            <a:r>
              <a:rPr lang="en-US" sz="2400" dirty="0" err="1"/>
              <a:t>gaat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vanzelf</a:t>
            </a:r>
            <a:endParaRPr lang="en-US" sz="2400" dirty="0"/>
          </a:p>
          <a:p>
            <a:r>
              <a:rPr lang="en-US" sz="2400" dirty="0"/>
              <a:t>6 </a:t>
            </a:r>
            <a:r>
              <a:rPr lang="en-US" sz="2400" dirty="0" err="1"/>
              <a:t>Maatschappelijke</a:t>
            </a:r>
            <a:r>
              <a:rPr lang="en-US" sz="2400" dirty="0"/>
              <a:t> </a:t>
            </a:r>
            <a:r>
              <a:rPr lang="en-US" sz="2400" dirty="0" err="1"/>
              <a:t>positie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burgerschap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24005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A1666-960D-AAD7-2D35-BD8C315D9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Identificatie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948459-86EA-609D-5FC6-33450579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Identificatie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Je wilt op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lijken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neemt</a:t>
            </a:r>
            <a:r>
              <a:rPr lang="en-US" dirty="0"/>
              <a:t> het </a:t>
            </a:r>
            <a:r>
              <a:rPr lang="en-US" dirty="0" err="1"/>
              <a:t>gedrag</a:t>
            </a:r>
            <a:r>
              <a:rPr lang="en-US" dirty="0"/>
              <a:t> van die </a:t>
            </a:r>
            <a:r>
              <a:rPr lang="en-US" dirty="0" err="1"/>
              <a:t>persoon</a:t>
            </a:r>
            <a:r>
              <a:rPr lang="en-US" dirty="0"/>
              <a:t> over”.</a:t>
            </a:r>
          </a:p>
          <a:p>
            <a:pPr marL="0" indent="0">
              <a:buNone/>
            </a:pPr>
            <a:r>
              <a:rPr lang="nl-NL" dirty="0"/>
              <a:t>Bv.:</a:t>
            </a:r>
            <a:br>
              <a:rPr lang="nl-NL" dirty="0"/>
            </a:br>
            <a:r>
              <a:rPr lang="nl-NL" dirty="0"/>
              <a:t>- ouders;</a:t>
            </a:r>
          </a:p>
          <a:p>
            <a:pPr marL="0" indent="0">
              <a:buNone/>
            </a:pPr>
            <a:r>
              <a:rPr lang="nl-NL" dirty="0"/>
              <a:t>- vrienden/ medeleerlingen/ medestudenten;</a:t>
            </a:r>
          </a:p>
          <a:p>
            <a:pPr marL="0" indent="0">
              <a:buNone/>
            </a:pPr>
            <a:r>
              <a:rPr lang="nl-NL" dirty="0"/>
              <a:t>- collega’s</a:t>
            </a:r>
          </a:p>
          <a:p>
            <a:pPr marL="0" indent="0">
              <a:buNone/>
            </a:pPr>
            <a:r>
              <a:rPr lang="nl-NL" dirty="0"/>
              <a:t>- bekende mensen, bv hun uiterlijk, gezond leefpatroon</a:t>
            </a:r>
          </a:p>
          <a:p>
            <a:pPr marL="0" indent="0">
              <a:buNone/>
            </a:pPr>
            <a:r>
              <a:rPr lang="nl-NL" dirty="0"/>
              <a:t>- ….</a:t>
            </a:r>
          </a:p>
        </p:txBody>
      </p:sp>
    </p:spTree>
    <p:extLst>
      <p:ext uri="{BB962C8B-B14F-4D97-AF65-F5344CB8AC3E}">
        <p14:creationId xmlns:p14="http://schemas.microsoft.com/office/powerpoint/2010/main" val="3320142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BB295-7A30-2DA8-34A6-A76A29B4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ervaringen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FF2A48-57A0-7A1D-19C5-77A3169A4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Karakter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Alle </a:t>
            </a:r>
            <a:r>
              <a:rPr lang="en-US" dirty="0" err="1"/>
              <a:t>aangeboren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Creativiteit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Moeite</a:t>
            </a:r>
            <a:r>
              <a:rPr lang="en-US" dirty="0"/>
              <a:t> met </a:t>
            </a:r>
            <a:r>
              <a:rPr lang="en-US" dirty="0" err="1"/>
              <a:t>concenteren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Enthousiast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Energiek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agressief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strijdlustig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…..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960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CC43D4-744E-E9F2-B64D-1197F35F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Iedereen</a:t>
            </a:r>
            <a:r>
              <a:rPr lang="en-US" dirty="0"/>
              <a:t> is </a:t>
            </a:r>
            <a:r>
              <a:rPr lang="en-US" dirty="0" err="1"/>
              <a:t>uniek</a:t>
            </a:r>
            <a:r>
              <a:rPr lang="en-US" dirty="0"/>
              <a:t>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37DC60-D6EB-E7D5-3C81-B340DAF68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dingen</a:t>
            </a:r>
            <a:r>
              <a:rPr lang="en-US" dirty="0"/>
              <a:t> die je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geleerd</a:t>
            </a:r>
            <a:r>
              <a:rPr lang="en-US" dirty="0"/>
              <a:t>, de </a:t>
            </a:r>
            <a:r>
              <a:rPr lang="en-US" dirty="0" err="1"/>
              <a:t>dingen</a:t>
            </a:r>
            <a:r>
              <a:rPr lang="en-US" dirty="0"/>
              <a:t> die je </a:t>
            </a:r>
            <a:r>
              <a:rPr lang="en-US" dirty="0" err="1"/>
              <a:t>bewust</a:t>
            </a:r>
            <a:r>
              <a:rPr lang="en-US" dirty="0"/>
              <a:t> of </a:t>
            </a:r>
            <a:r>
              <a:rPr lang="en-US" dirty="0" err="1"/>
              <a:t>onbewust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overgenomen</a:t>
            </a:r>
            <a:r>
              <a:rPr lang="en-US" dirty="0"/>
              <a:t>, je </a:t>
            </a:r>
            <a:r>
              <a:rPr lang="en-US" dirty="0" err="1"/>
              <a:t>ervaringen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aangeboren</a:t>
            </a:r>
            <a:r>
              <a:rPr lang="en-US" dirty="0"/>
              <a:t> </a:t>
            </a:r>
            <a:r>
              <a:rPr lang="en-US" dirty="0" err="1"/>
              <a:t>eigenschappen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40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681E3-74EB-1601-75B5-D6FF4609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Groepsidentificatie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0CA23F-FF97-0C4B-B1A5-AAD33AE81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Groepsidentificatie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   “ je </a:t>
            </a:r>
            <a:r>
              <a:rPr lang="en-US" dirty="0" err="1"/>
              <a:t>voelt</a:t>
            </a:r>
            <a:r>
              <a:rPr lang="en-US" dirty="0"/>
              <a:t> je </a:t>
            </a:r>
            <a:r>
              <a:rPr lang="en-US" dirty="0" err="1"/>
              <a:t>verbonden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.,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omdat</a:t>
            </a:r>
            <a:r>
              <a:rPr lang="en-US" dirty="0"/>
              <a:t> je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of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”.</a:t>
            </a:r>
          </a:p>
          <a:p>
            <a:pPr marL="0" indent="0">
              <a:buNone/>
            </a:pPr>
            <a:r>
              <a:rPr lang="en-US" dirty="0"/>
              <a:t>BV: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Ik</a:t>
            </a:r>
            <a:r>
              <a:rPr lang="en-US" dirty="0"/>
              <a:t> ben …(</a:t>
            </a:r>
            <a:r>
              <a:rPr lang="en-US" dirty="0" err="1"/>
              <a:t>Nederlander</a:t>
            </a:r>
            <a:r>
              <a:rPr lang="en-US" dirty="0"/>
              <a:t>, Turk, Surinamer, </a:t>
            </a:r>
            <a:r>
              <a:rPr lang="en-US" dirty="0" err="1"/>
              <a:t>Marokkaan</a:t>
            </a:r>
            <a:r>
              <a:rPr lang="en-US" dirty="0"/>
              <a:t>, etc. )</a:t>
            </a:r>
          </a:p>
          <a:p>
            <a:pPr>
              <a:buFontTx/>
              <a:buChar char="-"/>
            </a:pP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Brabander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voetballer</a:t>
            </a:r>
            <a:r>
              <a:rPr lang="en-US" dirty="0"/>
              <a:t>, </a:t>
            </a:r>
            <a:r>
              <a:rPr lang="en-US" dirty="0" err="1"/>
              <a:t>voetbalsupporter</a:t>
            </a:r>
            <a:r>
              <a:rPr lang="en-US" dirty="0"/>
              <a:t> of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een</a:t>
            </a:r>
            <a:r>
              <a:rPr lang="en-US" dirty="0"/>
              <a:t> PSV- supporter;</a:t>
            </a:r>
          </a:p>
          <a:p>
            <a:pPr>
              <a:buFontTx/>
              <a:buChar char="-"/>
            </a:pP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katholiek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klimaatactivist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Belieber</a:t>
            </a:r>
            <a:r>
              <a:rPr lang="en-US" dirty="0"/>
              <a:t>’.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9994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5AD8E-4DF3-12AA-D1B5-3CC6AFD9D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Saamhorigheid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931B22-3C0F-525E-3DBA-DBC011B61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Mensen zijn sociale wezens;</a:t>
            </a:r>
          </a:p>
          <a:p>
            <a:r>
              <a:rPr lang="nl-NL" dirty="0"/>
              <a:t>Mensen willen (doorgaans) ergens bij horen;</a:t>
            </a:r>
          </a:p>
          <a:p>
            <a:r>
              <a:rPr lang="nl-NL" dirty="0"/>
              <a:t>Door met andere mensen samen te zijn/ dingen te doen ontstaat er een ‘ saamhorigheidsgevoel’, een ‘ wij- gevoel’. </a:t>
            </a:r>
          </a:p>
          <a:p>
            <a:pPr marL="0" indent="0">
              <a:buNone/>
            </a:pPr>
            <a:r>
              <a:rPr lang="nl-NL" dirty="0"/>
              <a:t>   ↓</a:t>
            </a:r>
          </a:p>
          <a:p>
            <a:pPr marL="0" indent="0">
              <a:buNone/>
            </a:pPr>
            <a:r>
              <a:rPr lang="nl-NL" dirty="0"/>
              <a:t>   ‘ wij- gevoel’ → ‘ een gevoel dat je ergens bij hoort.</a:t>
            </a:r>
          </a:p>
        </p:txBody>
      </p:sp>
    </p:spTree>
    <p:extLst>
      <p:ext uri="{BB962C8B-B14F-4D97-AF65-F5344CB8AC3E}">
        <p14:creationId xmlns:p14="http://schemas.microsoft.com/office/powerpoint/2010/main" val="1921727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A6571-79C5-CFA9-0ED6-090050EF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Uitsluiting</a:t>
            </a:r>
            <a:r>
              <a:rPr lang="en-US" dirty="0"/>
              <a:t> door ‘ </a:t>
            </a:r>
            <a:r>
              <a:rPr lang="en-US" dirty="0" err="1"/>
              <a:t>wij</a:t>
            </a:r>
            <a:r>
              <a:rPr lang="en-US" dirty="0"/>
              <a:t>- </a:t>
            </a:r>
            <a:r>
              <a:rPr lang="en-US" dirty="0" err="1"/>
              <a:t>gevoel</a:t>
            </a:r>
            <a:r>
              <a:rPr lang="en-US" dirty="0"/>
              <a:t>’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4D65B1-1BC5-799D-D1E7-B6CFC6E9E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wij</a:t>
            </a:r>
            <a:r>
              <a:rPr lang="en-US" dirty="0"/>
              <a:t>- </a:t>
            </a:r>
            <a:r>
              <a:rPr lang="en-US" dirty="0" err="1"/>
              <a:t>gevoel</a:t>
            </a:r>
            <a:r>
              <a:rPr lang="en-US" dirty="0"/>
              <a:t> is </a:t>
            </a:r>
            <a:r>
              <a:rPr lang="en-US" dirty="0" err="1"/>
              <a:t>prettig</a:t>
            </a:r>
            <a:r>
              <a:rPr lang="en-US" dirty="0"/>
              <a:t>, je wilt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woordje</a:t>
            </a:r>
            <a:r>
              <a:rPr lang="en-US" dirty="0"/>
              <a:t> ‘ </a:t>
            </a:r>
            <a:r>
              <a:rPr lang="en-US" dirty="0" err="1"/>
              <a:t>wij</a:t>
            </a:r>
            <a:r>
              <a:rPr lang="en-US" dirty="0"/>
              <a:t>’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‘</a:t>
            </a:r>
            <a:r>
              <a:rPr lang="en-US" dirty="0" err="1"/>
              <a:t>uitsluiting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/>
              <a:t>Dan hoor je er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Bv.:</a:t>
            </a:r>
            <a:br>
              <a:rPr lang="nl-NL" dirty="0"/>
            </a:br>
            <a:r>
              <a:rPr lang="nl-NL" dirty="0"/>
              <a:t>- groepsvorming in een klas;</a:t>
            </a:r>
          </a:p>
          <a:p>
            <a:pPr>
              <a:buFontTx/>
              <a:buChar char="-"/>
            </a:pPr>
            <a:r>
              <a:rPr lang="nl-NL" dirty="0"/>
              <a:t>Wel / niet </a:t>
            </a:r>
            <a:r>
              <a:rPr lang="nl-NL" dirty="0" err="1"/>
              <a:t>uitgenodig</a:t>
            </a:r>
            <a:r>
              <a:rPr lang="nl-NL" dirty="0"/>
              <a:t> worden voor een verjaardag/ terrasje etc.</a:t>
            </a:r>
          </a:p>
          <a:p>
            <a:pPr>
              <a:buFontTx/>
              <a:buChar char="-"/>
            </a:pPr>
            <a:r>
              <a:rPr lang="nl-NL" dirty="0"/>
              <a:t>Niet de juiste (merk-) kleding dragen</a:t>
            </a:r>
          </a:p>
          <a:p>
            <a:pPr>
              <a:buFontTx/>
              <a:buChar char="-"/>
            </a:pPr>
            <a:r>
              <a:rPr lang="nl-NL" dirty="0"/>
              <a:t>Op grond van huidskleur</a:t>
            </a:r>
          </a:p>
          <a:p>
            <a:pPr>
              <a:buFontTx/>
              <a:buChar char="-"/>
            </a:pPr>
            <a:r>
              <a:rPr lang="nl-NL" dirty="0"/>
              <a:t>Op grond van de (achter) naam</a:t>
            </a:r>
          </a:p>
          <a:p>
            <a:pPr>
              <a:buFontTx/>
              <a:buChar char="-"/>
            </a:pPr>
            <a:r>
              <a:rPr lang="nl-NL" dirty="0"/>
              <a:t>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60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A81AF-6C72-4622-7B95-56494F66A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…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74F8A9-D9E6-2B0B-C460-8F08F182B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:</a:t>
            </a:r>
            <a:br>
              <a:rPr lang="en-US" dirty="0"/>
            </a:br>
            <a:r>
              <a:rPr lang="en-US" dirty="0"/>
              <a:t>En supporter PSV, </a:t>
            </a:r>
            <a:r>
              <a:rPr lang="en-US" dirty="0" err="1"/>
              <a:t>en</a:t>
            </a:r>
            <a:r>
              <a:rPr lang="en-US" dirty="0"/>
              <a:t> Yoga,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Brabander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zachte</a:t>
            </a:r>
            <a:r>
              <a:rPr lang="en-US" dirty="0"/>
              <a:t> g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Surinaamse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Kun je </a:t>
            </a:r>
            <a:r>
              <a:rPr lang="en-US" dirty="0" err="1"/>
              <a:t>trouw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al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tegelijk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strenggelovig</a:t>
            </a:r>
            <a:r>
              <a:rPr lang="en-US" dirty="0"/>
              <a:t> christen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én</a:t>
            </a:r>
            <a:r>
              <a:rPr lang="en-US" dirty="0"/>
              <a:t> </a:t>
            </a:r>
            <a:r>
              <a:rPr lang="en-US" dirty="0" err="1"/>
              <a:t>profvoetballer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   (</a:t>
            </a:r>
            <a:r>
              <a:rPr lang="en-US" dirty="0" err="1"/>
              <a:t>zondag</a:t>
            </a:r>
            <a:r>
              <a:rPr lang="en-US" dirty="0"/>
              <a:t> </a:t>
            </a:r>
            <a:r>
              <a:rPr lang="en-US" dirty="0" err="1"/>
              <a:t>voetballen</a:t>
            </a:r>
            <a:r>
              <a:rPr lang="en-US" dirty="0"/>
              <a:t>, maar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rustdag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+ Kun je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uitgaanstype</a:t>
            </a:r>
            <a:r>
              <a:rPr lang="en-US" dirty="0"/>
              <a:t>’ </a:t>
            </a:r>
            <a:r>
              <a:rPr lang="en-US" dirty="0" err="1"/>
              <a:t>zijn</a:t>
            </a:r>
            <a:r>
              <a:rPr lang="en-US" dirty="0"/>
              <a:t> maar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 of </a:t>
            </a:r>
            <a:r>
              <a:rPr lang="en-US" dirty="0" err="1"/>
              <a:t>geen</a:t>
            </a:r>
            <a:r>
              <a:rPr lang="en-US" dirty="0"/>
              <a:t> drugs </a:t>
            </a:r>
            <a:r>
              <a:rPr lang="en-US" dirty="0" err="1"/>
              <a:t>gebruiken</a:t>
            </a:r>
            <a:r>
              <a:rPr lang="en-US" dirty="0"/>
              <a:t>? (</a:t>
            </a:r>
            <a:r>
              <a:rPr lang="en-US" dirty="0" err="1"/>
              <a:t>Terwijl</a:t>
            </a:r>
            <a:r>
              <a:rPr lang="en-US" dirty="0"/>
              <a:t> </a:t>
            </a:r>
            <a:r>
              <a:rPr lang="en-US" dirty="0" err="1"/>
              <a:t>vele</a:t>
            </a:r>
            <a:r>
              <a:rPr lang="en-US" dirty="0"/>
              <a:t> </a:t>
            </a:r>
            <a:r>
              <a:rPr lang="en-US" dirty="0" err="1"/>
              <a:t>anderen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je </a:t>
            </a:r>
            <a:r>
              <a:rPr lang="en-US" dirty="0" err="1"/>
              <a:t>vriendengroep</a:t>
            </a:r>
            <a:r>
              <a:rPr lang="en-US" dirty="0"/>
              <a:t>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091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D45FE08-771D-1C39-2E12-C4E58C55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H1.1: Wat is </a:t>
            </a:r>
            <a:r>
              <a:rPr lang="en-US" dirty="0" err="1"/>
              <a:t>cultuur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64ACC10-4B73-0554-1B60-8EA298301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2200" cy="4351338"/>
          </a:xfrm>
        </p:spPr>
        <p:txBody>
          <a:bodyPr/>
          <a:lstStyle/>
          <a:p>
            <a:r>
              <a:rPr lang="en-US" dirty="0" err="1"/>
              <a:t>Cultuur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alle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aangeleerde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Onderscheid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Subcultuur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A3EE7A-95F6-85C8-124C-E16B33C3A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subcultuur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B5B7C8-A003-063E-78EE-4A1576508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cultuur</a:t>
            </a:r>
            <a:r>
              <a:rPr lang="en-US" dirty="0"/>
              <a:t> van de </a:t>
            </a:r>
            <a:r>
              <a:rPr lang="en-US" dirty="0" err="1"/>
              <a:t>meerderheid</a:t>
            </a:r>
            <a:r>
              <a:rPr lang="en-US" dirty="0"/>
              <a:t> van de </a:t>
            </a:r>
            <a:r>
              <a:rPr lang="en-US" dirty="0" err="1"/>
              <a:t>mensen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:.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Subcultuur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warden,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cultuurkenmerken</a:t>
            </a:r>
            <a:r>
              <a:rPr lang="en-US" dirty="0"/>
              <a:t> die </a:t>
            </a:r>
            <a:r>
              <a:rPr lang="en-US" dirty="0" err="1"/>
              <a:t>gedeeltelijk</a:t>
            </a:r>
            <a:r>
              <a:rPr lang="en-US" dirty="0"/>
              <a:t> </a:t>
            </a:r>
            <a:r>
              <a:rPr lang="en-US" dirty="0" err="1"/>
              <a:t>afwijken</a:t>
            </a:r>
            <a:r>
              <a:rPr lang="en-US" dirty="0"/>
              <a:t> van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”.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Subculturen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die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maar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daarnaast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eigen </a:t>
            </a:r>
            <a:r>
              <a:rPr lang="en-US" dirty="0" err="1"/>
              <a:t>levensstijl</a:t>
            </a:r>
            <a:r>
              <a:rPr lang="en-US" dirty="0"/>
              <a:t>,.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: </a:t>
            </a:r>
            <a:r>
              <a:rPr lang="en-US" dirty="0" err="1"/>
              <a:t>hardrockers</a:t>
            </a:r>
            <a:r>
              <a:rPr lang="en-US" dirty="0"/>
              <a:t>, </a:t>
            </a:r>
            <a:r>
              <a:rPr lang="en-US" dirty="0" err="1"/>
              <a:t>veganisten</a:t>
            </a:r>
            <a:r>
              <a:rPr lang="en-US" dirty="0"/>
              <a:t>, </a:t>
            </a:r>
            <a:r>
              <a:rPr lang="en-US" dirty="0" err="1"/>
              <a:t>katholieken</a:t>
            </a:r>
            <a:r>
              <a:rPr lang="en-US" dirty="0"/>
              <a:t>, </a:t>
            </a:r>
            <a:r>
              <a:rPr lang="en-US" dirty="0" err="1"/>
              <a:t>moslims</a:t>
            </a:r>
            <a:r>
              <a:rPr lang="en-US" dirty="0"/>
              <a:t>, </a:t>
            </a:r>
            <a:r>
              <a:rPr lang="en-US" dirty="0" err="1"/>
              <a:t>hockeyfans</a:t>
            </a:r>
            <a:r>
              <a:rPr lang="en-US" dirty="0"/>
              <a:t> of bikers,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815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AC3F-F4A8-58C7-6155-F192340D7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subculturen</a:t>
            </a:r>
            <a:r>
              <a:rPr lang="en-US" dirty="0"/>
              <a:t>/ </a:t>
            </a:r>
            <a:r>
              <a:rPr lang="en-US" dirty="0" err="1"/>
              <a:t>groepen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3EF77D-22BD-C50A-9C86-4BCAEEF22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Nederlander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(of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nationaliteit</a:t>
            </a:r>
            <a:r>
              <a:rPr lang="en-US" dirty="0"/>
              <a:t>)</a:t>
            </a:r>
          </a:p>
          <a:p>
            <a:r>
              <a:rPr lang="en-US" dirty="0" err="1"/>
              <a:t>Brabander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(of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provincie</a:t>
            </a:r>
            <a:r>
              <a:rPr lang="en-US" dirty="0"/>
              <a:t>)</a:t>
            </a:r>
          </a:p>
          <a:p>
            <a:r>
              <a:rPr lang="nl-NL" dirty="0"/>
              <a:t>Familie</a:t>
            </a:r>
          </a:p>
          <a:p>
            <a:r>
              <a:rPr lang="nl-NL" dirty="0"/>
              <a:t>Vrienden</a:t>
            </a:r>
          </a:p>
          <a:p>
            <a:r>
              <a:rPr lang="nl-NL" dirty="0"/>
              <a:t>Collega’s</a:t>
            </a:r>
          </a:p>
          <a:p>
            <a:r>
              <a:rPr lang="nl-NL" dirty="0"/>
              <a:t>Buurtgenoten</a:t>
            </a:r>
          </a:p>
          <a:p>
            <a:r>
              <a:rPr lang="nl-NL" dirty="0"/>
              <a:t>Leden van dezelfde (sport) vereniging</a:t>
            </a:r>
          </a:p>
          <a:p>
            <a:r>
              <a:rPr lang="nl-NL" dirty="0"/>
              <a:t>Beroepsgroep (bouwvakker, leraar, advocaat, etc.)</a:t>
            </a:r>
          </a:p>
          <a:p>
            <a:r>
              <a:rPr lang="nl-NL" dirty="0"/>
              <a:t>Maatschappelijke groepen zoals actiegroepen; bv. </a:t>
            </a:r>
          </a:p>
          <a:p>
            <a:r>
              <a:rPr lang="nl-NL" dirty="0"/>
              <a:t>Ontspanningsgroepen zoals Yoga</a:t>
            </a:r>
          </a:p>
          <a:p>
            <a:r>
              <a:rPr lang="nl-NL" dirty="0"/>
              <a:t>Geestelijke groepen zoals katholieken, moslims, etc.</a:t>
            </a:r>
          </a:p>
          <a:p>
            <a:r>
              <a:rPr lang="nl-NL" dirty="0"/>
              <a:t>Vrije tijds groepen zoals scouting, wandelgroepen, fietsgroepen, etc.</a:t>
            </a:r>
          </a:p>
          <a:p>
            <a:r>
              <a:rPr lang="nl-NL" dirty="0"/>
              <a:t>….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338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27573-E517-8B63-955E-716DB67C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kwetsbare</a:t>
            </a:r>
            <a:r>
              <a:rPr lang="en-US" dirty="0"/>
              <a:t> </a:t>
            </a:r>
            <a:r>
              <a:rPr lang="en-US" dirty="0" err="1"/>
              <a:t>groepen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15B6DF-A4A1-032B-D860-CE8AEE36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Kwetsbare groepen die (ook) eigen waarden, normen en kenmerken hebben: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met een lichamelijke beperking</a:t>
            </a:r>
          </a:p>
          <a:p>
            <a:r>
              <a:rPr lang="nl-NL" dirty="0"/>
              <a:t>met chronisch psychische problemen</a:t>
            </a:r>
          </a:p>
          <a:p>
            <a:r>
              <a:rPr lang="nl-NL" dirty="0"/>
              <a:t>met een verstandelijke beperking</a:t>
            </a:r>
          </a:p>
          <a:p>
            <a:r>
              <a:rPr lang="nl-NL" dirty="0"/>
              <a:t>met psychosociale problemen (met gevoelens en sociaal)</a:t>
            </a:r>
          </a:p>
          <a:p>
            <a:r>
              <a:rPr lang="nl-NL" dirty="0"/>
              <a:t>met lichte opvoed- en opgroeiproblemen</a:t>
            </a:r>
          </a:p>
          <a:p>
            <a:r>
              <a:rPr lang="nl-NL" dirty="0"/>
              <a:t>die betrokken zijn bij huiselijk geweld</a:t>
            </a:r>
          </a:p>
          <a:p>
            <a:r>
              <a:rPr lang="nl-NL" dirty="0"/>
              <a:t>die uitgestoten (dreigen te) worden wegens hun seksuele oriëntatie/ geaardheid</a:t>
            </a:r>
          </a:p>
          <a:p>
            <a:r>
              <a:rPr lang="nl-NL" dirty="0"/>
              <a:t>met meervoudige problematiek (waaronder verslaafden)</a:t>
            </a:r>
          </a:p>
        </p:txBody>
      </p:sp>
    </p:spTree>
    <p:extLst>
      <p:ext uri="{BB962C8B-B14F-4D97-AF65-F5344CB8AC3E}">
        <p14:creationId xmlns:p14="http://schemas.microsoft.com/office/powerpoint/2010/main" val="325401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EF4FBF-3E0E-4019-7D7D-944AD283D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Factoren</a:t>
            </a:r>
            <a:r>
              <a:rPr lang="en-US" dirty="0"/>
              <a:t> die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cultuurverschillen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3E00CB-2E5B-9344-A08E-DA7E9A65C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Stad en platteland (meer sociale controle)</a:t>
            </a:r>
          </a:p>
          <a:p>
            <a:r>
              <a:rPr lang="nl-NL" dirty="0"/>
              <a:t>Inkomen en maatschappelijke positie</a:t>
            </a:r>
          </a:p>
          <a:p>
            <a:r>
              <a:rPr lang="nl-NL" dirty="0"/>
              <a:t>Land van herkomst van jou of je (voor) ouders</a:t>
            </a:r>
          </a:p>
          <a:p>
            <a:pPr marL="0" indent="0">
              <a:buNone/>
            </a:pPr>
            <a:r>
              <a:rPr lang="nl-NL" dirty="0"/>
              <a:t>    (“ Mensen met een migratie- achtergrond”)</a:t>
            </a:r>
          </a:p>
          <a:p>
            <a:r>
              <a:rPr lang="nl-NL" dirty="0"/>
              <a:t>Leeftijd</a:t>
            </a:r>
          </a:p>
          <a:p>
            <a:r>
              <a:rPr lang="nl-NL" dirty="0"/>
              <a:t>Mannen en vrouwen</a:t>
            </a:r>
          </a:p>
          <a:p>
            <a:r>
              <a:rPr lang="nl-NL" dirty="0"/>
              <a:t>Godsdienst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690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494CE6-F903-2BC9-1133-F5C978B8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7FD521-1E0F-5B51-6D84-88DB50236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7545" cy="4351338"/>
          </a:xfrm>
        </p:spPr>
        <p:txBody>
          <a:bodyPr/>
          <a:lstStyle/>
          <a:p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leefstijlen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(Pluriform </a:t>
            </a:r>
            <a:r>
              <a:rPr lang="en-US" dirty="0" err="1"/>
              <a:t>betekent</a:t>
            </a:r>
            <a:r>
              <a:rPr lang="en-US" dirty="0"/>
              <a:t>: ‘ </a:t>
            </a:r>
            <a:r>
              <a:rPr lang="en-US" dirty="0" err="1"/>
              <a:t>veelvormig</a:t>
            </a:r>
            <a:r>
              <a:rPr lang="en-US" dirty="0"/>
              <a:t>’.)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8460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73B1F-51DF-07D2-788A-020F1923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H1.2: </a:t>
            </a:r>
            <a:r>
              <a:rPr lang="en-US" dirty="0" err="1"/>
              <a:t>Identiteit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FBD369-107E-AFF0-ECEE-FBA2297E3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22891" cy="4351338"/>
          </a:xfrm>
        </p:spPr>
        <p:txBody>
          <a:bodyPr/>
          <a:lstStyle/>
          <a:p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wie</a:t>
            </a:r>
            <a:r>
              <a:rPr lang="en-US" dirty="0"/>
              <a:t> ben </a:t>
            </a:r>
            <a:r>
              <a:rPr lang="en-US" dirty="0" err="1"/>
              <a:t>ik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 </a:t>
            </a:r>
            <a:r>
              <a:rPr lang="en-US" dirty="0" err="1"/>
              <a:t>hangt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van /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grotendeels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door van: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Socialisatie</a:t>
            </a:r>
            <a:r>
              <a:rPr lang="en-US" dirty="0"/>
              <a:t> (</a:t>
            </a:r>
            <a:r>
              <a:rPr lang="en-US" dirty="0" err="1"/>
              <a:t>opvoeding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internalisatie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Identificatie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ervaringen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089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779B-C0ED-E418-4CCE-B3B87B18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Socialisatie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internalisatie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DF904B-8E74-8015-58D5-5232E3F9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427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Socialisatie</a:t>
            </a:r>
            <a:r>
              <a:rPr lang="en-US" dirty="0"/>
              <a:t> (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woord</a:t>
            </a:r>
            <a:r>
              <a:rPr lang="en-US" dirty="0"/>
              <a:t> ‘ </a:t>
            </a:r>
            <a:r>
              <a:rPr lang="en-US" dirty="0" err="1"/>
              <a:t>cultuuroverdracht</a:t>
            </a:r>
            <a:r>
              <a:rPr lang="en-US" dirty="0"/>
              <a:t>;):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Het </a:t>
            </a:r>
            <a:r>
              <a:rPr lang="en-US" dirty="0" err="1"/>
              <a:t>aanleren</a:t>
            </a:r>
            <a:r>
              <a:rPr lang="en-US" dirty="0"/>
              <a:t> van de </a:t>
            </a:r>
            <a:r>
              <a:rPr lang="en-US" dirty="0" err="1"/>
              <a:t>cultuurkenmerken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of </a:t>
            </a:r>
            <a:r>
              <a:rPr lang="en-US" dirty="0" err="1"/>
              <a:t>samenleving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Internalisatie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Aangeleerde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automatisch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je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geworden</a:t>
            </a:r>
            <a:r>
              <a:rPr lang="en-US" dirty="0"/>
              <a:t>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71080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9823</TotalTime>
  <Words>851</Words>
  <Application>Microsoft Office PowerPoint</Application>
  <PresentationFormat>Breedbeeld</PresentationFormat>
  <Paragraphs>131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Kantoorthema</vt:lpstr>
      <vt:lpstr>Maatschappijkunde mavo 3</vt:lpstr>
      <vt:lpstr>H1.1: Wat is cultuur?</vt:lpstr>
      <vt:lpstr>Dominante cultuur en subcultuur</vt:lpstr>
      <vt:lpstr>Voorbeelden van subculturen/ groepen</vt:lpstr>
      <vt:lpstr>Voorbeelden van kwetsbare groepen</vt:lpstr>
      <vt:lpstr>Factoren die een rol spelen bij cultuurverschillen</vt:lpstr>
      <vt:lpstr>Pluriforme samenleving</vt:lpstr>
      <vt:lpstr>H1.2: Identiteit</vt:lpstr>
      <vt:lpstr>Socialisatie en internalisatie</vt:lpstr>
      <vt:lpstr>Identificatie</vt:lpstr>
      <vt:lpstr>Karakter en ervaringen</vt:lpstr>
      <vt:lpstr>Iedereen is uniek!</vt:lpstr>
      <vt:lpstr>Groepsidentificatie</vt:lpstr>
      <vt:lpstr>Saamhorigheid</vt:lpstr>
      <vt:lpstr>Uitsluiting door ‘ wij- gevoel’ </vt:lpstr>
      <vt:lpstr>Bij meerdere groepen horen…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Fluitsma, D.W.P.M. (Daniel)</dc:creator>
  <cp:lastModifiedBy>Fluitsma, D.W.P.M. (Daniel)</cp:lastModifiedBy>
  <cp:revision>1</cp:revision>
  <dcterms:created xsi:type="dcterms:W3CDTF">2023-09-05T08:53:19Z</dcterms:created>
  <dcterms:modified xsi:type="dcterms:W3CDTF">2023-09-15T11:54:25Z</dcterms:modified>
</cp:coreProperties>
</file>